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345" r:id="rId6"/>
    <p:sldId id="268" r:id="rId7"/>
    <p:sldId id="346" r:id="rId8"/>
    <p:sldId id="347" r:id="rId9"/>
    <p:sldId id="348" r:id="rId10"/>
    <p:sldId id="262" r:id="rId11"/>
    <p:sldId id="271" r:id="rId12"/>
    <p:sldId id="273" r:id="rId13"/>
    <p:sldId id="275" r:id="rId14"/>
    <p:sldId id="313" r:id="rId15"/>
    <p:sldId id="274" r:id="rId16"/>
    <p:sldId id="341" r:id="rId17"/>
    <p:sldId id="314" r:id="rId18"/>
    <p:sldId id="315" r:id="rId19"/>
    <p:sldId id="277" r:id="rId20"/>
    <p:sldId id="316" r:id="rId21"/>
    <p:sldId id="278" r:id="rId22"/>
    <p:sldId id="317" r:id="rId23"/>
    <p:sldId id="318" r:id="rId24"/>
    <p:sldId id="282" r:id="rId25"/>
    <p:sldId id="319" r:id="rId26"/>
    <p:sldId id="283" r:id="rId27"/>
    <p:sldId id="320" r:id="rId28"/>
    <p:sldId id="285" r:id="rId29"/>
    <p:sldId id="287" r:id="rId30"/>
    <p:sldId id="288" r:id="rId31"/>
    <p:sldId id="321" r:id="rId32"/>
    <p:sldId id="289" r:id="rId33"/>
    <p:sldId id="322" r:id="rId34"/>
    <p:sldId id="290" r:id="rId35"/>
    <p:sldId id="291" r:id="rId36"/>
    <p:sldId id="292" r:id="rId37"/>
    <p:sldId id="293" r:id="rId38"/>
    <p:sldId id="323" r:id="rId39"/>
    <p:sldId id="326" r:id="rId40"/>
    <p:sldId id="329" r:id="rId41"/>
    <p:sldId id="294" r:id="rId42"/>
    <p:sldId id="324" r:id="rId43"/>
    <p:sldId id="328" r:id="rId44"/>
    <p:sldId id="325" r:id="rId45"/>
    <p:sldId id="331" r:id="rId46"/>
    <p:sldId id="332" r:id="rId47"/>
    <p:sldId id="333" r:id="rId48"/>
    <p:sldId id="334" r:id="rId49"/>
    <p:sldId id="330" r:id="rId50"/>
    <p:sldId id="327" r:id="rId51"/>
    <p:sldId id="310" r:id="rId52"/>
    <p:sldId id="340" r:id="rId53"/>
  </p:sldIdLst>
  <p:sldSz cx="12192000" cy="6858000"/>
  <p:notesSz cx="6858000" cy="9144000"/>
  <p:embeddedFontLst>
    <p:embeddedFont>
      <p:font typeface="Arial Black" panose="020B0604020202020204" pitchFamily="34" charset="0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2178E-3FD9-EF4E-33A5-25D035C5C24B}" v="44" dt="2023-09-19T17:53:41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7"/>
    <p:restoredTop sz="95270" autoAdjust="0"/>
  </p:normalViewPr>
  <p:slideViewPr>
    <p:cSldViewPr snapToGrid="0">
      <p:cViewPr varScale="1">
        <p:scale>
          <a:sx n="152" d="100"/>
          <a:sy n="152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pixabay.com/en/warning-hazard-sign-icon-bio-145059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git_github_in_depth_short_course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pixabay.com/en/warning-hazard-sign-icon-bio-145059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git_github_in_depth_short_cour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Git and GitHub In-depth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997089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E2605-18FB-6BB6-00BB-A7C3E7C800DF}"/>
              </a:ext>
            </a:extLst>
          </p:cNvPr>
          <p:cNvSpPr txBox="1"/>
          <p:nvPr/>
        </p:nvSpPr>
        <p:spPr>
          <a:xfrm>
            <a:off x="515574" y="4674018"/>
            <a:ext cx="108382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r>
              <a:rPr lang="en-US" sz="2500" dirty="0"/>
              <a:t> 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E12CEF4C-A7FD-1017-2FE7-4072182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926" y="1541494"/>
            <a:ext cx="3045321" cy="30169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2;p32">
            <a:extLst>
              <a:ext uri="{FF2B5EF4-FFF2-40B4-BE49-F238E27FC236}">
                <a16:creationId xmlns:a16="http://schemas.microsoft.com/office/drawing/2014/main" id="{BD9FDA68-89FC-2E13-BA71-9F201A422704}"/>
              </a:ext>
            </a:extLst>
          </p:cNvPr>
          <p:cNvSpPr txBox="1">
            <a:spLocks/>
          </p:cNvSpPr>
          <p:nvPr/>
        </p:nvSpPr>
        <p:spPr>
          <a:xfrm>
            <a:off x="838200" y="4011415"/>
            <a:ext cx="10515600" cy="18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800" dirty="0"/>
              <a:t>Learn basic Git and GitHub fluency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Creating a repo, add, commit, pull, clone, push </a:t>
            </a:r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Collaboration in GitHub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Forks, Pull Requests, Issues</a:t>
            </a:r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dirty="0">
              <a:solidFill>
                <a:schemeClr val="tx1"/>
              </a:solidFill>
              <a:latin typeface="+mn-lt"/>
              <a:ea typeface="Consolas"/>
              <a:cs typeface="Consolas"/>
              <a:sym typeface="Consolas"/>
            </a:endParaRP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sz="2600" dirty="0">
              <a:solidFill>
                <a:schemeClr val="tx1"/>
              </a:solidFill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213225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r>
              <a:rPr lang="en-US" sz="3100" dirty="0"/>
              <a:t>Used to identify the remote (e.g. GitHub) repos are linked to your local repo</a:t>
            </a:r>
          </a:p>
          <a:p>
            <a:pPr>
              <a:spcAft>
                <a:spcPts val="1200"/>
              </a:spcAft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/>
              <a:t>To link our remote repository:</a:t>
            </a:r>
          </a:p>
          <a:p>
            <a:pPr>
              <a:spcAft>
                <a:spcPts val="1200"/>
              </a:spcAft>
            </a:pPr>
            <a:r>
              <a:rPr lang="en-US" sz="3100" dirty="0"/>
              <a:t>When using an SSH key do:</a:t>
            </a:r>
            <a:endParaRPr sz="31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Aft>
                <a:spcPts val="1200"/>
              </a:spcAft>
            </a:pPr>
            <a:r>
              <a:rPr lang="en-US" sz="31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Installing Git and linking GitHub to your Git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https://github.com/b-reyes-rc/git-tutorial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50585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dirty="0"/>
          </a:p>
          <a:p>
            <a:pPr marL="457200" lvl="0" indent="-379730" algn="l" rtl="0">
              <a:spcBef>
                <a:spcPts val="1000"/>
              </a:spcBef>
              <a:buSzPct val="100000"/>
              <a:buChar char="•"/>
            </a:pPr>
            <a:r>
              <a:rPr lang="en-US" dirty="0"/>
              <a:t>Cloning when you are using Personal Access Tokens:</a:t>
            </a:r>
            <a:endParaRPr dirty="0"/>
          </a:p>
          <a:p>
            <a:pPr marL="0" lvl="0" indent="457200" algn="l" rtl="0">
              <a:spcBef>
                <a:spcPts val="1000"/>
              </a:spcBef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https://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/user&gt;/git-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git@github.com:b-reyes-rc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B83A0-8F95-4583-9BD9-0DFE3552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53170"/>
            <a:ext cx="10515600" cy="41631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400" dirty="0"/>
              <a:t>Disclaimer: </a:t>
            </a:r>
          </a:p>
          <a:p>
            <a:pPr marL="114300" indent="0">
              <a:buNone/>
            </a:pPr>
            <a:r>
              <a:rPr lang="en-US" dirty="0"/>
              <a:t>In this presentation, we will assume that you have a basic understanding of version control and have been introduced to Git and GitHub. There is no need to be fluent in Git or GitHub (we will cover the basics).</a:t>
            </a:r>
          </a:p>
        </p:txBody>
      </p:sp>
    </p:spTree>
    <p:extLst>
      <p:ext uri="{BB962C8B-B14F-4D97-AF65-F5344CB8AC3E}">
        <p14:creationId xmlns:p14="http://schemas.microsoft.com/office/powerpoint/2010/main" val="4049804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https://github.com/ResearchComputing/git_github_in_depth_short_course</a:t>
            </a:r>
            <a:r>
              <a:rPr lang="en-US" sz="3200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Git on your local machine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8803"/>
            <a:ext cx="10515600" cy="22809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 on installing Git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  <a:buSzPts val="2100"/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>
              <a:spcAft>
                <a:spcPts val="1200"/>
              </a:spcAft>
            </a:pPr>
            <a:r>
              <a:rPr lang="en-US" sz="3300" dirty="0"/>
              <a:t>For more information, see  </a:t>
            </a:r>
            <a:r>
              <a:rPr lang="en-US" sz="33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33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8866</TotalTime>
  <Words>2459</Words>
  <Application>Microsoft Macintosh PowerPoint</Application>
  <PresentationFormat>Widescreen</PresentationFormat>
  <Paragraphs>382</Paragraphs>
  <Slides>52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Consolas</vt:lpstr>
      <vt:lpstr>Calibri</vt:lpstr>
      <vt:lpstr>Arial Black</vt:lpstr>
      <vt:lpstr>Courier New</vt:lpstr>
      <vt:lpstr>Office Theme</vt:lpstr>
      <vt:lpstr>PowerPoint Presentation</vt:lpstr>
      <vt:lpstr>Git and GitHub In-depth</vt:lpstr>
      <vt:lpstr>Goals</vt:lpstr>
      <vt:lpstr>Outline</vt:lpstr>
      <vt:lpstr>PowerPoint Presentation</vt:lpstr>
      <vt:lpstr>Getting Git on your local machine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105</cp:revision>
  <dcterms:modified xsi:type="dcterms:W3CDTF">2024-03-06T18:08:43Z</dcterms:modified>
</cp:coreProperties>
</file>